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 autoCompressPictures="0">
  <p:sldMasterIdLst>
    <p:sldMasterId id="2147483648" r:id="rId1"/>
  </p:sldMasterIdLst>
  <p:notesMasterIdLst>
    <p:notesMasterId r:id="rId4"/>
  </p:notesMasterIdLst>
  <p:sldIdLst>
    <p:sldId id="262" r:id="rId2"/>
    <p:sldId id="259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7247"/>
    <a:srgbClr val="B86849"/>
    <a:srgbClr val="8515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47"/>
    <p:restoredTop sz="94628"/>
  </p:normalViewPr>
  <p:slideViewPr>
    <p:cSldViewPr snapToGrid="0" showGuides="1">
      <p:cViewPr varScale="1">
        <p:scale>
          <a:sx n="110" d="100"/>
          <a:sy n="110" d="100"/>
        </p:scale>
        <p:origin x="60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04CE7-5564-1647-81E5-E22EC3D5670B}" type="datetimeFigureOut">
              <a:rPr lang="it-IT" smtClean="0"/>
              <a:t>22/12/25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F9E7-4500-964B-96A1-7E9FA796F15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301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BD09C3A6-24E2-44CC-D01A-4ECBB1A7DE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81200" y="2255837"/>
            <a:ext cx="9263742" cy="1543277"/>
          </a:xfrm>
          <a:prstGeom prst="rect">
            <a:avLst/>
          </a:prstGeom>
        </p:spPr>
        <p:txBody>
          <a:bodyPr/>
          <a:lstStyle>
            <a:lvl1pPr algn="r">
              <a:defRPr sz="35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PRESENTATION  TITLE IN ALL CAPITAL LETTERS IN ARIAL NARROW FONT, HEIGHT 35, BOLD IN MAX TRHEE LINES</a:t>
            </a:r>
          </a:p>
        </p:txBody>
      </p:sp>
      <p:sp>
        <p:nvSpPr>
          <p:cNvPr id="11" name="Segnaposto testo 10">
            <a:extLst>
              <a:ext uri="{FF2B5EF4-FFF2-40B4-BE49-F238E27FC236}">
                <a16:creationId xmlns:a16="http://schemas.microsoft.com/office/drawing/2014/main" id="{A149374C-C7A0-BBE7-2794-E7C704FA167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981200" y="4081467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  <p:sp>
        <p:nvSpPr>
          <p:cNvPr id="12" name="Segnaposto testo 10">
            <a:extLst>
              <a:ext uri="{FF2B5EF4-FFF2-40B4-BE49-F238E27FC236}">
                <a16:creationId xmlns:a16="http://schemas.microsoft.com/office/drawing/2014/main" id="{63837CFF-DA1A-D4C7-3194-CB6768C93E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981200" y="4571322"/>
            <a:ext cx="9263742" cy="381680"/>
          </a:xfrm>
          <a:prstGeom prst="rect">
            <a:avLst/>
          </a:prstGeom>
        </p:spPr>
        <p:txBody>
          <a:bodyPr/>
          <a:lstStyle>
            <a:lvl1pPr marL="228600" marR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0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 marL="228600" marR="0" lvl="0" indent="-22860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/>
              <a:t>M. ROSSI, Sapienza University of Rome | A. BIANCHI, University of Bologna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12998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bg>
      <p:bgPr>
        <a:blipFill dpi="0" rotWithShape="1">
          <a:blip r:embed="rId2">
            <a:lum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31700B-535E-8EFA-E8A0-A9F716B4D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18208" y="6358354"/>
            <a:ext cx="768531" cy="365125"/>
          </a:xfrm>
          <a:prstGeom prst="rect">
            <a:avLst/>
          </a:prstGeom>
        </p:spPr>
        <p:txBody>
          <a:bodyPr/>
          <a:lstStyle>
            <a:lvl1pPr algn="ctr">
              <a:defRPr b="0" i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fld id="{CBFCEC5E-00F5-8243-8450-96F0FD01BA38}" type="slidenum">
              <a:rPr lang="it-IT" smtClean="0"/>
              <a:pPr/>
              <a:t>‹N›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D677EFC-45DD-DF92-7A7A-2D220C993038}"/>
              </a:ext>
            </a:extLst>
          </p:cNvPr>
          <p:cNvSpPr txBox="1"/>
          <p:nvPr userDrawn="1"/>
        </p:nvSpPr>
        <p:spPr>
          <a:xfrm>
            <a:off x="11554697" y="6357310"/>
            <a:ext cx="5020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0" i="0" dirty="0">
                <a:solidFill>
                  <a:schemeClr val="bg1"/>
                </a:solidFill>
                <a:latin typeface="Arial Narrow" panose="020B0604020202020204" pitchFamily="34" charset="0"/>
                <a:cs typeface="Arial Narrow" panose="020B0604020202020204" pitchFamily="34" charset="0"/>
              </a:rPr>
              <a:t>/ 10</a:t>
            </a:r>
          </a:p>
        </p:txBody>
      </p:sp>
      <p:sp>
        <p:nvSpPr>
          <p:cNvPr id="5" name="Titolo 4">
            <a:extLst>
              <a:ext uri="{FF2B5EF4-FFF2-40B4-BE49-F238E27FC236}">
                <a16:creationId xmlns:a16="http://schemas.microsoft.com/office/drawing/2014/main" id="{24899934-CBD0-B302-EFBC-F0C668B1C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71139" y="310696"/>
            <a:ext cx="10183558" cy="810534"/>
          </a:xfrm>
          <a:prstGeom prst="rect">
            <a:avLst/>
          </a:prstGeom>
        </p:spPr>
        <p:txBody>
          <a:bodyPr/>
          <a:lstStyle>
            <a:lvl1pPr>
              <a:defRPr sz="3000" b="1" i="0">
                <a:solidFill>
                  <a:schemeClr val="bg1">
                    <a:lumMod val="5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r>
              <a:rPr lang="it-IT" dirty="0"/>
              <a:t>TITLE</a:t>
            </a:r>
          </a:p>
        </p:txBody>
      </p:sp>
      <p:sp>
        <p:nvSpPr>
          <p:cNvPr id="8" name="Segnaposto testo 7">
            <a:extLst>
              <a:ext uri="{FF2B5EF4-FFF2-40B4-BE49-F238E27FC236}">
                <a16:creationId xmlns:a16="http://schemas.microsoft.com/office/drawing/2014/main" id="{7C2098E1-B97B-8459-ADFF-9BC80F79E7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68261" y="1741260"/>
            <a:ext cx="10955984" cy="2384425"/>
          </a:xfrm>
          <a:prstGeom prst="rect">
            <a:avLst/>
          </a:prstGeom>
        </p:spPr>
        <p:txBody>
          <a:bodyPr/>
          <a:lstStyle>
            <a:lvl1pPr algn="just">
              <a:buNone/>
              <a:defRPr sz="2200" b="0" i="0"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it-IT" dirty="0"/>
              <a:t>Click to </a:t>
            </a:r>
            <a:r>
              <a:rPr lang="it-IT" dirty="0" err="1"/>
              <a:t>enter</a:t>
            </a:r>
            <a:r>
              <a:rPr lang="it-IT" dirty="0"/>
              <a:t> text</a:t>
            </a:r>
          </a:p>
        </p:txBody>
      </p:sp>
      <p:sp>
        <p:nvSpPr>
          <p:cNvPr id="11" name="Segnaposto testo 7">
            <a:extLst>
              <a:ext uri="{FF2B5EF4-FFF2-40B4-BE49-F238E27FC236}">
                <a16:creationId xmlns:a16="http://schemas.microsoft.com/office/drawing/2014/main" id="{1D109F3B-637B-9F73-18C2-3D2DDF0F087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64028" y="6397691"/>
            <a:ext cx="10167257" cy="369332"/>
          </a:xfrm>
          <a:prstGeom prst="rect">
            <a:avLst/>
          </a:prstGeom>
        </p:spPr>
        <p:txBody>
          <a:bodyPr/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600" b="1" i="0">
                <a:solidFill>
                  <a:srgbClr val="537247"/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228600" marR="0" lvl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Title of the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contribution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justified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centred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in Arial </a:t>
            </a:r>
            <a:r>
              <a:rPr lang="it-IT" dirty="0" err="1">
                <a:latin typeface="Arial Narrow" panose="020B0604020202020204" pitchFamily="34" charset="0"/>
                <a:cs typeface="Arial Narrow" panose="020B0604020202020204" pitchFamily="34" charset="0"/>
              </a:rPr>
              <a:t>Narrow</a:t>
            </a:r>
            <a:r>
              <a:rPr lang="it-IT" dirty="0">
                <a:latin typeface="Arial Narrow" panose="020B0604020202020204" pitchFamily="34" charset="0"/>
                <a:cs typeface="Arial Narrow" panose="020B0604020202020204" pitchFamily="34" charset="0"/>
              </a:rPr>
              <a:t> 16</a:t>
            </a:r>
          </a:p>
          <a:p>
            <a:pPr lvl="0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8615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40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D35C36-A80B-425F-6490-2FED5ACAF1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45EF6C-AF91-C8DD-ACCC-4DCD00522B2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76C3EB6-E98D-77CD-FD1D-BAD5B69F46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007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27DB8B61-DED5-097D-D3ED-85EE0627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EC5E-00F5-8243-8450-96F0FD01BA38}" type="slidenum">
              <a:rPr lang="it-IT" smtClean="0"/>
              <a:pPr/>
              <a:t>1</a:t>
            </a:fld>
            <a:endParaRPr lang="it-IT" dirty="0"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04ED92FA-8EDD-87FB-D7CB-BC75D3F0F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8B25595-D6D4-50D5-228F-D899806D57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639E28E-2F16-70EE-A221-74808C445B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78329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mplate Topic" id="{751E6171-C3CD-6D4D-A4DA-B71C543FDCFB}" vid="{61C5439B-3924-B448-B7D1-33F6CBDABC8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1</Words>
  <Application>Microsoft Macintosh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Aptos</vt:lpstr>
      <vt:lpstr>Arial</vt:lpstr>
      <vt:lpstr>Arial Narrow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Martina Casciola</dc:creator>
  <cp:lastModifiedBy>Martina Casciola</cp:lastModifiedBy>
  <cp:revision>23</cp:revision>
  <dcterms:created xsi:type="dcterms:W3CDTF">2025-11-11T10:05:16Z</dcterms:created>
  <dcterms:modified xsi:type="dcterms:W3CDTF">2025-12-22T14:42:52Z</dcterms:modified>
</cp:coreProperties>
</file>